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61" r:id="rId5"/>
    <p:sldId id="258" r:id="rId6"/>
    <p:sldId id="263" r:id="rId7"/>
    <p:sldId id="260"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62" autoAdjust="0"/>
    <p:restoredTop sz="94660"/>
  </p:normalViewPr>
  <p:slideViewPr>
    <p:cSldViewPr snapToGrid="0">
      <p:cViewPr varScale="1">
        <p:scale>
          <a:sx n="85" d="100"/>
          <a:sy n="85" d="100"/>
        </p:scale>
        <p:origin x="15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wm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9B5EBE0-A23F-496A-AFA3-327E14D55010}" type="datetimeFigureOut">
              <a:rPr lang="en-US" smtClean="0"/>
              <a:t>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63541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B5EBE0-A23F-496A-AFA3-327E14D55010}" type="datetimeFigureOut">
              <a:rPr lang="en-US" smtClean="0"/>
              <a:t>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175900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B5EBE0-A23F-496A-AFA3-327E14D55010}" type="datetimeFigureOut">
              <a:rPr lang="en-US" smtClean="0"/>
              <a:t>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996487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B5EBE0-A23F-496A-AFA3-327E14D55010}" type="datetimeFigureOut">
              <a:rPr lang="en-US" smtClean="0"/>
              <a:t>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1678668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9B5EBE0-A23F-496A-AFA3-327E14D55010}" type="datetimeFigureOut">
              <a:rPr lang="en-US" smtClean="0"/>
              <a:t>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1368210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9B5EBE0-A23F-496A-AFA3-327E14D55010}" type="datetimeFigureOut">
              <a:rPr lang="en-US" smtClean="0"/>
              <a:t>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2075642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9B5EBE0-A23F-496A-AFA3-327E14D55010}" type="datetimeFigureOut">
              <a:rPr lang="en-US" smtClean="0"/>
              <a:t>1/20/2024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1306683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9B5EBE0-A23F-496A-AFA3-327E14D55010}" type="datetimeFigureOut">
              <a:rPr lang="en-US" smtClean="0"/>
              <a:t>1/20/2024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1533766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B5EBE0-A23F-496A-AFA3-327E14D55010}" type="datetimeFigureOut">
              <a:rPr lang="en-US" smtClean="0"/>
              <a:t>1/20/2024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2953659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9B5EBE0-A23F-496A-AFA3-327E14D55010}" type="datetimeFigureOut">
              <a:rPr lang="en-US" smtClean="0"/>
              <a:t>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3617815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9B5EBE0-A23F-496A-AFA3-327E14D55010}" type="datetimeFigureOut">
              <a:rPr lang="en-US" smtClean="0"/>
              <a:t>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78259-FE6B-419D-A226-0175683E65D0}" type="slidenum">
              <a:rPr lang="en-US" smtClean="0"/>
              <a:t>‹#›</a:t>
            </a:fld>
            <a:endParaRPr lang="en-US"/>
          </a:p>
        </p:txBody>
      </p:sp>
    </p:spTree>
    <p:extLst>
      <p:ext uri="{BB962C8B-B14F-4D97-AF65-F5344CB8AC3E}">
        <p14:creationId xmlns:p14="http://schemas.microsoft.com/office/powerpoint/2010/main" val="3577431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B5EBE0-A23F-496A-AFA3-327E14D55010}" type="datetimeFigureOut">
              <a:rPr lang="en-US" smtClean="0"/>
              <a:t>1/20/2024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A78259-FE6B-419D-A226-0175683E65D0}" type="slidenum">
              <a:rPr lang="en-US" smtClean="0"/>
              <a:t>‹#›</a:t>
            </a:fld>
            <a:endParaRPr lang="en-US"/>
          </a:p>
        </p:txBody>
      </p:sp>
    </p:spTree>
    <p:extLst>
      <p:ext uri="{BB962C8B-B14F-4D97-AF65-F5344CB8AC3E}">
        <p14:creationId xmlns:p14="http://schemas.microsoft.com/office/powerpoint/2010/main" val="2374013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ocs.google.com/spreadsheets/d/1pXycXnW1W5DDEj359CznmmEwOyHLr9G_/edit#gid=203231450"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klec.jayagrocer.com/"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hyperlink" Target="https://grocerapp.pk/"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83673"/>
            <a:ext cx="9285625" cy="5223164"/>
          </a:xfrm>
          <a:prstGeom prst="rect">
            <a:avLst/>
          </a:prstGeom>
        </p:spPr>
      </p:pic>
      <p:sp>
        <p:nvSpPr>
          <p:cNvPr id="5" name="Rectangle 4"/>
          <p:cNvSpPr/>
          <p:nvPr/>
        </p:nvSpPr>
        <p:spPr>
          <a:xfrm>
            <a:off x="0" y="0"/>
            <a:ext cx="5043055" cy="9836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4000" b="1" dirty="0" smtClean="0">
                <a:solidFill>
                  <a:schemeClr val="bg1"/>
                </a:solidFill>
              </a:rPr>
              <a:t>Location Page</a:t>
            </a:r>
            <a:endParaRPr lang="en-US" sz="4000" b="1" dirty="0">
              <a:solidFill>
                <a:schemeClr val="bg1"/>
              </a:solidFill>
            </a:endParaRPr>
          </a:p>
        </p:txBody>
      </p:sp>
      <p:sp>
        <p:nvSpPr>
          <p:cNvPr id="6" name="Rectangle 5"/>
          <p:cNvSpPr/>
          <p:nvPr/>
        </p:nvSpPr>
        <p:spPr>
          <a:xfrm>
            <a:off x="9285624" y="983673"/>
            <a:ext cx="2906375" cy="522316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When customer visit cookants.com, web from page visible on the screen, 1</a:t>
            </a:r>
            <a:r>
              <a:rPr lang="en-US" baseline="30000" dirty="0" smtClean="0"/>
              <a:t>st</a:t>
            </a:r>
            <a:r>
              <a:rPr lang="en-US" dirty="0" smtClean="0"/>
              <a:t> page will be a popup Location conformation. When customer don’t input on the location but click lets go then system call default location Dhaka and show the products. When customer input location on the search option type letter then show Dhaka and Bangladesh based locations only. Show suggestion. Like type ‘d’ then suggestion show </a:t>
            </a:r>
            <a:r>
              <a:rPr lang="en-US" dirty="0" err="1" smtClean="0"/>
              <a:t>Dhanmondi</a:t>
            </a:r>
            <a:r>
              <a:rPr lang="en-US" dirty="0" smtClean="0"/>
              <a:t>, </a:t>
            </a:r>
            <a:r>
              <a:rPr lang="en-US" dirty="0" err="1" smtClean="0"/>
              <a:t>Dhamrai</a:t>
            </a:r>
            <a:r>
              <a:rPr lang="en-US" dirty="0"/>
              <a:t> </a:t>
            </a:r>
            <a:r>
              <a:rPr lang="en-US" dirty="0" smtClean="0"/>
              <a:t>and others available location. </a:t>
            </a:r>
            <a:endParaRPr lang="en-US" dirty="0"/>
          </a:p>
        </p:txBody>
      </p:sp>
    </p:spTree>
    <p:extLst>
      <p:ext uri="{BB962C8B-B14F-4D97-AF65-F5344CB8AC3E}">
        <p14:creationId xmlns:p14="http://schemas.microsoft.com/office/powerpoint/2010/main" val="4215350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normAutofit/>
          </a:bodyPr>
          <a:lstStyle/>
          <a:p>
            <a:r>
              <a:rPr lang="en-US" sz="2000" dirty="0" smtClean="0"/>
              <a:t>Initially we don’t need all solution. For smooth operations we need to solve as much as possible.</a:t>
            </a:r>
            <a:endParaRPr lang="en-US" sz="2000" dirty="0"/>
          </a:p>
        </p:txBody>
      </p:sp>
      <p:sp>
        <p:nvSpPr>
          <p:cNvPr id="15" name="Text Placeholder 14"/>
          <p:cNvSpPr>
            <a:spLocks noGrp="1"/>
          </p:cNvSpPr>
          <p:nvPr>
            <p:ph type="body" idx="1"/>
          </p:nvPr>
        </p:nvSpPr>
        <p:spPr/>
        <p:txBody>
          <a:bodyPr/>
          <a:lstStyle/>
          <a:p>
            <a:r>
              <a:rPr lang="en-US" dirty="0" smtClean="0"/>
              <a:t>Homepage SEO Audit Report</a:t>
            </a:r>
            <a:endParaRPr lang="en-US" dirty="0"/>
          </a:p>
        </p:txBody>
      </p:sp>
      <p:sp>
        <p:nvSpPr>
          <p:cNvPr id="16" name="Content Placeholder 15"/>
          <p:cNvSpPr>
            <a:spLocks noGrp="1"/>
          </p:cNvSpPr>
          <p:nvPr>
            <p:ph sz="half" idx="2"/>
          </p:nvPr>
        </p:nvSpPr>
        <p:spPr>
          <a:xfrm>
            <a:off x="839788" y="2505075"/>
            <a:ext cx="5157787" cy="1897592"/>
          </a:xfrm>
        </p:spPr>
        <p:txBody>
          <a:bodyPr>
            <a:normAutofit fontScale="85000" lnSpcReduction="10000"/>
          </a:bodyPr>
          <a:lstStyle/>
          <a:p>
            <a:r>
              <a:rPr lang="en-US" dirty="0">
                <a:hlinkClick r:id="rId2"/>
              </a:rPr>
              <a:t>https://docs.google.com/spreadsheets/d/1pXycXnW1W5DDEj359CznmmEwOyHLr9G_/</a:t>
            </a:r>
            <a:r>
              <a:rPr lang="en-US" dirty="0" smtClean="0">
                <a:hlinkClick r:id="rId2"/>
              </a:rPr>
              <a:t>edit#gid=203231450</a:t>
            </a:r>
            <a:endParaRPr lang="en-US" dirty="0" smtClean="0"/>
          </a:p>
          <a:p>
            <a:endParaRPr lang="en-US" dirty="0"/>
          </a:p>
          <a:p>
            <a:r>
              <a:rPr lang="en-US" dirty="0" smtClean="0"/>
              <a:t>Location: </a:t>
            </a:r>
            <a:endParaRPr lang="en-US" dirty="0"/>
          </a:p>
        </p:txBody>
      </p:sp>
      <p:sp>
        <p:nvSpPr>
          <p:cNvPr id="17" name="Text Placeholder 16"/>
          <p:cNvSpPr>
            <a:spLocks noGrp="1"/>
          </p:cNvSpPr>
          <p:nvPr>
            <p:ph type="body" sz="quarter" idx="3"/>
          </p:nvPr>
        </p:nvSpPr>
        <p:spPr/>
        <p:txBody>
          <a:bodyPr/>
          <a:lstStyle/>
          <a:p>
            <a:r>
              <a:rPr lang="en-US" dirty="0" smtClean="0"/>
              <a:t>Initial need for product and category page</a:t>
            </a:r>
            <a:endParaRPr lang="en-US" dirty="0"/>
          </a:p>
        </p:txBody>
      </p:sp>
      <p:sp>
        <p:nvSpPr>
          <p:cNvPr id="18" name="Content Placeholder 17"/>
          <p:cNvSpPr>
            <a:spLocks noGrp="1"/>
          </p:cNvSpPr>
          <p:nvPr>
            <p:ph sz="quarter" idx="4"/>
          </p:nvPr>
        </p:nvSpPr>
        <p:spPr>
          <a:xfrm>
            <a:off x="6172200" y="2505075"/>
            <a:ext cx="5183188" cy="2371725"/>
          </a:xfrm>
        </p:spPr>
        <p:txBody>
          <a:bodyPr>
            <a:normAutofit lnSpcReduction="10000"/>
          </a:bodyPr>
          <a:lstStyle/>
          <a:p>
            <a:r>
              <a:rPr lang="en-US" dirty="0" smtClean="0"/>
              <a:t>Show index name. </a:t>
            </a:r>
          </a:p>
          <a:p>
            <a:r>
              <a:rPr lang="en-US" dirty="0" smtClean="0"/>
              <a:t>Create SEO friendly </a:t>
            </a:r>
            <a:r>
              <a:rPr lang="en-US" dirty="0" err="1" smtClean="0"/>
              <a:t>url</a:t>
            </a:r>
            <a:endParaRPr lang="en-US" dirty="0" smtClean="0"/>
          </a:p>
          <a:p>
            <a:r>
              <a:rPr lang="en-US" dirty="0" smtClean="0"/>
              <a:t>Confirm customer get smooth order journey from any page</a:t>
            </a:r>
            <a:r>
              <a:rPr lang="en-US" dirty="0" smtClean="0"/>
              <a:t>.</a:t>
            </a:r>
          </a:p>
          <a:p>
            <a:r>
              <a:rPr lang="en-US" dirty="0" smtClean="0"/>
              <a:t>Product order time schedule.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val="3954175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Delivery charge: </a:t>
            </a:r>
            <a:endParaRPr lang="en-US" dirty="0"/>
          </a:p>
        </p:txBody>
      </p:sp>
      <p:sp>
        <p:nvSpPr>
          <p:cNvPr id="7" name="Text Placeholder 6"/>
          <p:cNvSpPr>
            <a:spLocks noGrp="1"/>
          </p:cNvSpPr>
          <p:nvPr>
            <p:ph type="body" idx="1"/>
          </p:nvPr>
        </p:nvSpPr>
        <p:spPr/>
        <p:txBody>
          <a:bodyPr/>
          <a:lstStyle/>
          <a:p>
            <a:r>
              <a:rPr lang="en-US" dirty="0" smtClean="0"/>
              <a:t>Fresh </a:t>
            </a:r>
            <a:r>
              <a:rPr lang="en-US" dirty="0" smtClean="0"/>
              <a:t>Mart: </a:t>
            </a:r>
            <a:endParaRPr lang="en-US" dirty="0"/>
          </a:p>
        </p:txBody>
      </p:sp>
      <p:sp>
        <p:nvSpPr>
          <p:cNvPr id="8" name="Content Placeholder 7"/>
          <p:cNvSpPr>
            <a:spLocks noGrp="1"/>
          </p:cNvSpPr>
          <p:nvPr>
            <p:ph sz="half" idx="2"/>
          </p:nvPr>
        </p:nvSpPr>
        <p:spPr/>
        <p:txBody>
          <a:bodyPr>
            <a:normAutofit fontScale="77500" lnSpcReduction="20000"/>
          </a:bodyPr>
          <a:lstStyle/>
          <a:p>
            <a:r>
              <a:rPr lang="en-US" dirty="0" smtClean="0"/>
              <a:t>Delivery Charge variable for different shop, area, location and distance. </a:t>
            </a:r>
          </a:p>
          <a:p>
            <a:r>
              <a:rPr lang="en-US" dirty="0" smtClean="0"/>
              <a:t>(X*</a:t>
            </a:r>
            <a:r>
              <a:rPr lang="en-US" dirty="0" err="1" smtClean="0"/>
              <a:t>km+Y</a:t>
            </a:r>
            <a:r>
              <a:rPr lang="en-US" dirty="0" smtClean="0"/>
              <a:t>(Fixed Value))*Z. When customer open the app inside Dhaka then delivery charge will be 60Tk or fixed: 30Tk and per km 3tk. From shop location. </a:t>
            </a:r>
          </a:p>
          <a:p>
            <a:r>
              <a:rPr lang="en-US" dirty="0" smtClean="0"/>
              <a:t>When the order value will be Z then delivery charge will be free= like order value above 1500 then delivery charge will be free at 1</a:t>
            </a:r>
            <a:r>
              <a:rPr lang="en-US" baseline="30000" dirty="0" smtClean="0"/>
              <a:t>st</a:t>
            </a:r>
            <a:r>
              <a:rPr lang="en-US" dirty="0" smtClean="0"/>
              <a:t> Dhaka city map. But out side Dhaka charge applicable. </a:t>
            </a:r>
            <a:endParaRPr lang="en-US" dirty="0"/>
          </a:p>
          <a:p>
            <a:r>
              <a:rPr lang="en-US" dirty="0" smtClean="0"/>
              <a:t>Outside Dhaka: (X*</a:t>
            </a:r>
            <a:r>
              <a:rPr lang="en-US" dirty="0" err="1" smtClean="0"/>
              <a:t>km+Y</a:t>
            </a:r>
            <a:r>
              <a:rPr lang="en-US" dirty="0" smtClean="0"/>
              <a:t>)*Z=0+120=120Tk</a:t>
            </a:r>
            <a:endParaRPr lang="en-US" dirty="0"/>
          </a:p>
        </p:txBody>
      </p:sp>
      <p:sp>
        <p:nvSpPr>
          <p:cNvPr id="9" name="Text Placeholder 8"/>
          <p:cNvSpPr>
            <a:spLocks noGrp="1"/>
          </p:cNvSpPr>
          <p:nvPr>
            <p:ph type="body" sz="quarter" idx="3"/>
          </p:nvPr>
        </p:nvSpPr>
        <p:spPr/>
        <p:txBody>
          <a:bodyPr/>
          <a:lstStyle/>
          <a:p>
            <a:r>
              <a:rPr lang="en-US" dirty="0" smtClean="0"/>
              <a:t>Home food</a:t>
            </a:r>
            <a:endParaRPr lang="en-US" dirty="0"/>
          </a:p>
        </p:txBody>
      </p:sp>
      <p:sp>
        <p:nvSpPr>
          <p:cNvPr id="10" name="Content Placeholder 9"/>
          <p:cNvSpPr>
            <a:spLocks noGrp="1"/>
          </p:cNvSpPr>
          <p:nvPr>
            <p:ph sz="quarter" idx="4"/>
          </p:nvPr>
        </p:nvSpPr>
        <p:spPr>
          <a:xfrm>
            <a:off x="6172200" y="2505075"/>
            <a:ext cx="5183188" cy="3684588"/>
          </a:xfrm>
        </p:spPr>
        <p:txBody>
          <a:bodyPr>
            <a:normAutofit fontScale="92500" lnSpcReduction="20000"/>
          </a:bodyPr>
          <a:lstStyle/>
          <a:p>
            <a:r>
              <a:rPr lang="en-US" dirty="0"/>
              <a:t>(X*</a:t>
            </a:r>
            <a:r>
              <a:rPr lang="en-US" dirty="0" err="1"/>
              <a:t>km+Y</a:t>
            </a:r>
            <a:r>
              <a:rPr lang="en-US" dirty="0"/>
              <a:t>(Fixed Value))*Z</a:t>
            </a:r>
            <a:r>
              <a:rPr lang="en-US" dirty="0" smtClean="0"/>
              <a:t>. When </a:t>
            </a:r>
            <a:r>
              <a:rPr lang="en-US" dirty="0"/>
              <a:t>customer open the app inside Dhaka then delivery charge will be </a:t>
            </a:r>
            <a:r>
              <a:rPr lang="en-US" dirty="0" smtClean="0"/>
              <a:t>29Tk </a:t>
            </a:r>
            <a:r>
              <a:rPr lang="en-US" dirty="0"/>
              <a:t>or fixed: </a:t>
            </a:r>
            <a:r>
              <a:rPr lang="en-US" dirty="0" smtClean="0"/>
              <a:t>10Tk </a:t>
            </a:r>
            <a:r>
              <a:rPr lang="en-US" dirty="0"/>
              <a:t>and per km 3tk. From shop location. </a:t>
            </a:r>
          </a:p>
          <a:p>
            <a:r>
              <a:rPr lang="en-US" dirty="0"/>
              <a:t>When the order value will be Z then delivery charge will be free= like order value above </a:t>
            </a:r>
            <a:r>
              <a:rPr lang="en-US" dirty="0" smtClean="0"/>
              <a:t>500 </a:t>
            </a:r>
            <a:r>
              <a:rPr lang="en-US" dirty="0"/>
              <a:t>then delivery charge will be free at 1</a:t>
            </a:r>
            <a:r>
              <a:rPr lang="en-US" baseline="30000" dirty="0"/>
              <a:t>st</a:t>
            </a:r>
            <a:r>
              <a:rPr lang="en-US" dirty="0"/>
              <a:t> Dhaka city map. But out side Dhaka charge applicable. </a:t>
            </a:r>
          </a:p>
          <a:p>
            <a:endParaRPr lang="en-US" dirty="0"/>
          </a:p>
        </p:txBody>
      </p:sp>
    </p:spTree>
    <p:extLst>
      <p:ext uri="{BB962C8B-B14F-4D97-AF65-F5344CB8AC3E}">
        <p14:creationId xmlns:p14="http://schemas.microsoft.com/office/powerpoint/2010/main" val="831844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79023" y="3535985"/>
            <a:ext cx="11695289" cy="2562578"/>
          </a:xfrm>
        </p:spPr>
        <p:txBody>
          <a:bodyPr/>
          <a:lstStyle/>
          <a:p>
            <a:r>
              <a:rPr lang="en-US" dirty="0" smtClean="0"/>
              <a:t>Before submit the location can’t visit this shop. I want like that.</a:t>
            </a:r>
          </a:p>
          <a:p>
            <a:r>
              <a:rPr lang="en-US" dirty="0">
                <a:hlinkClick r:id="rId2"/>
              </a:rPr>
              <a:t>Reference</a:t>
            </a:r>
            <a:r>
              <a:rPr lang="en-US" dirty="0" smtClean="0">
                <a:hlinkClick r:id="rId2"/>
              </a:rPr>
              <a:t>:</a:t>
            </a:r>
            <a:r>
              <a:rPr lang="en-US" dirty="0" smtClean="0"/>
              <a:t>  </a:t>
            </a:r>
            <a:r>
              <a:rPr lang="en-US" dirty="0" smtClean="0">
                <a:hlinkClick r:id="rId2"/>
              </a:rPr>
              <a:t>https</a:t>
            </a:r>
            <a:r>
              <a:rPr lang="en-US" dirty="0">
                <a:hlinkClick r:id="rId2"/>
              </a:rPr>
              <a:t>://klec.jayagrocer.com</a:t>
            </a:r>
            <a:r>
              <a:rPr lang="en-US" dirty="0" smtClean="0">
                <a:hlinkClick r:id="rId2"/>
              </a:rPr>
              <a:t>/</a:t>
            </a:r>
            <a:r>
              <a:rPr lang="en-US" dirty="0" smtClean="0"/>
              <a:t> </a:t>
            </a:r>
            <a:endParaRPr lang="en-US" dirty="0"/>
          </a:p>
        </p:txBody>
      </p:sp>
      <p:pic>
        <p:nvPicPr>
          <p:cNvPr id="4" name="Picture 3"/>
          <p:cNvPicPr>
            <a:picLocks noChangeAspect="1"/>
          </p:cNvPicPr>
          <p:nvPr/>
        </p:nvPicPr>
        <p:blipFill>
          <a:blip r:embed="rId3"/>
          <a:stretch>
            <a:fillRect/>
          </a:stretch>
        </p:blipFill>
        <p:spPr>
          <a:xfrm>
            <a:off x="0" y="1"/>
            <a:ext cx="7037408" cy="3376658"/>
          </a:xfrm>
          <a:prstGeom prst="rect">
            <a:avLst/>
          </a:prstGeom>
        </p:spPr>
      </p:pic>
      <p:pic>
        <p:nvPicPr>
          <p:cNvPr id="5" name="Picture 4"/>
          <p:cNvPicPr>
            <a:picLocks noChangeAspect="1"/>
          </p:cNvPicPr>
          <p:nvPr/>
        </p:nvPicPr>
        <p:blipFill>
          <a:blip r:embed="rId4"/>
          <a:stretch>
            <a:fillRect/>
          </a:stretch>
        </p:blipFill>
        <p:spPr>
          <a:xfrm>
            <a:off x="5031142" y="490584"/>
            <a:ext cx="7036679" cy="2760616"/>
          </a:xfrm>
          <a:prstGeom prst="rect">
            <a:avLst/>
          </a:prstGeom>
        </p:spPr>
      </p:pic>
    </p:spTree>
    <p:extLst>
      <p:ext uri="{BB962C8B-B14F-4D97-AF65-F5344CB8AC3E}">
        <p14:creationId xmlns:p14="http://schemas.microsoft.com/office/powerpoint/2010/main" val="4094127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074" y="1"/>
            <a:ext cx="12075814" cy="1705676"/>
          </a:xfrm>
          <a:prstGeom prst="rect">
            <a:avLst/>
          </a:prstGeom>
        </p:spPr>
      </p:pic>
      <p:pic>
        <p:nvPicPr>
          <p:cNvPr id="3" name="Picture 2"/>
          <p:cNvPicPr>
            <a:picLocks noChangeAspect="1"/>
          </p:cNvPicPr>
          <p:nvPr/>
        </p:nvPicPr>
        <p:blipFill>
          <a:blip r:embed="rId3"/>
          <a:stretch>
            <a:fillRect/>
          </a:stretch>
        </p:blipFill>
        <p:spPr>
          <a:xfrm>
            <a:off x="17074" y="1705676"/>
            <a:ext cx="12075814" cy="576379"/>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410715497"/>
              </p:ext>
            </p:extLst>
          </p:nvPr>
        </p:nvGraphicFramePr>
        <p:xfrm>
          <a:off x="513429" y="2372142"/>
          <a:ext cx="11305810" cy="1052395"/>
        </p:xfrm>
        <a:graphic>
          <a:graphicData uri="http://schemas.openxmlformats.org/drawingml/2006/table">
            <a:tbl>
              <a:tblPr firstRow="1" bandRow="1">
                <a:tableStyleId>{5C22544A-7EE6-4342-B048-85BDC9FD1C3A}</a:tableStyleId>
              </a:tblPr>
              <a:tblGrid>
                <a:gridCol w="4494182">
                  <a:extLst>
                    <a:ext uri="{9D8B030D-6E8A-4147-A177-3AD203B41FA5}">
                      <a16:colId xmlns:a16="http://schemas.microsoft.com/office/drawing/2014/main" val="3103909470"/>
                    </a:ext>
                  </a:extLst>
                </a:gridCol>
                <a:gridCol w="6811628">
                  <a:extLst>
                    <a:ext uri="{9D8B030D-6E8A-4147-A177-3AD203B41FA5}">
                      <a16:colId xmlns:a16="http://schemas.microsoft.com/office/drawing/2014/main" val="1910510136"/>
                    </a:ext>
                  </a:extLst>
                </a:gridCol>
              </a:tblGrid>
              <a:tr h="41231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tx1"/>
                          </a:solidFill>
                        </a:rPr>
                        <a:t>Header Tops: Will be dynamic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33253733"/>
                  </a:ext>
                </a:extLst>
              </a:tr>
              <a:tr h="412315">
                <a:tc>
                  <a:txBody>
                    <a:bodyPr/>
                    <a:lstStyle/>
                    <a:p>
                      <a:r>
                        <a:rPr lang="en-US" dirty="0" smtClean="0">
                          <a:solidFill>
                            <a:schemeClr val="tx1"/>
                          </a:solidFill>
                        </a:rPr>
                        <a:t>Header</a:t>
                      </a: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tx1"/>
                          </a:solidFill>
                        </a:rPr>
                        <a:t>Cookants</a:t>
                      </a:r>
                      <a:r>
                        <a:rPr lang="en-US" baseline="0" dirty="0" smtClean="0">
                          <a:solidFill>
                            <a:schemeClr val="tx1"/>
                          </a:solidFill>
                        </a:rPr>
                        <a:t> Logo, Contact Us, Sign in, Location, language, Search, Shops, </a:t>
                      </a:r>
                      <a:r>
                        <a:rPr lang="en-US" b="0" dirty="0" smtClean="0">
                          <a:solidFill>
                            <a:schemeClr val="tx1"/>
                          </a:solidFill>
                        </a:rPr>
                        <a:t>Wish List,</a:t>
                      </a:r>
                      <a:r>
                        <a:rPr lang="en-US" b="0" baseline="0" dirty="0" smtClean="0">
                          <a:solidFill>
                            <a:schemeClr val="tx1"/>
                          </a:solidFill>
                        </a:rPr>
                        <a:t> Add To Cart</a:t>
                      </a:r>
                      <a:endParaRPr lang="en-US"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10284174"/>
                  </a:ext>
                </a:extLst>
              </a:tr>
            </a:tbl>
          </a:graphicData>
        </a:graphic>
      </p:graphicFrame>
    </p:spTree>
    <p:extLst>
      <p:ext uri="{BB962C8B-B14F-4D97-AF65-F5344CB8AC3E}">
        <p14:creationId xmlns:p14="http://schemas.microsoft.com/office/powerpoint/2010/main" val="1921659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smtClean="0"/>
              <a:t>Slide 1: Popular Items. We want to show here all shops popular items/offer sales/Flash Sales/Hot Deals products. Its work as slider. </a:t>
            </a:r>
            <a:br>
              <a:rPr lang="en-US" sz="2000" dirty="0" smtClean="0"/>
            </a:br>
            <a:r>
              <a:rPr lang="en-US" sz="2000" dirty="0" smtClean="0"/>
              <a:t/>
            </a:r>
            <a:br>
              <a:rPr lang="en-US" sz="2000" dirty="0" smtClean="0"/>
            </a:br>
            <a:endParaRPr lang="en-US" sz="2000" dirty="0"/>
          </a:p>
        </p:txBody>
      </p:sp>
      <p:pic>
        <p:nvPicPr>
          <p:cNvPr id="4" name="Content Placeholder 3"/>
          <p:cNvPicPr>
            <a:picLocks noGrp="1" noChangeAspect="1"/>
          </p:cNvPicPr>
          <p:nvPr>
            <p:ph idx="1"/>
          </p:nvPr>
        </p:nvPicPr>
        <p:blipFill>
          <a:blip r:embed="rId3"/>
          <a:stretch>
            <a:fillRect/>
          </a:stretch>
        </p:blipFill>
        <p:spPr>
          <a:xfrm>
            <a:off x="535579" y="3646021"/>
            <a:ext cx="6599404" cy="2465711"/>
          </a:xfrm>
          <a:prstGeom prst="rect">
            <a:avLst/>
          </a:prstGeom>
        </p:spPr>
      </p:pic>
      <p:pic>
        <p:nvPicPr>
          <p:cNvPr id="3" name="Picture 2"/>
          <p:cNvPicPr>
            <a:picLocks noChangeAspect="1"/>
          </p:cNvPicPr>
          <p:nvPr/>
        </p:nvPicPr>
        <p:blipFill>
          <a:blip r:embed="rId4"/>
          <a:stretch>
            <a:fillRect/>
          </a:stretch>
        </p:blipFill>
        <p:spPr>
          <a:xfrm>
            <a:off x="6303859" y="3582084"/>
            <a:ext cx="5888141" cy="2593586"/>
          </a:xfrm>
          <a:prstGeom prst="rect">
            <a:avLst/>
          </a:prstGeom>
        </p:spPr>
      </p:pic>
      <p:graphicFrame>
        <p:nvGraphicFramePr>
          <p:cNvPr id="5" name="Object 4"/>
          <p:cNvGraphicFramePr>
            <a:graphicFrameLocks noChangeAspect="1"/>
          </p:cNvGraphicFramePr>
          <p:nvPr>
            <p:extLst>
              <p:ext uri="{D42A27DB-BD31-4B8C-83A1-F6EECF244321}">
                <p14:modId xmlns:p14="http://schemas.microsoft.com/office/powerpoint/2010/main" val="698267360"/>
              </p:ext>
            </p:extLst>
          </p:nvPr>
        </p:nvGraphicFramePr>
        <p:xfrm>
          <a:off x="838200" y="1027906"/>
          <a:ext cx="6808787" cy="2387247"/>
        </p:xfrm>
        <a:graphic>
          <a:graphicData uri="http://schemas.openxmlformats.org/presentationml/2006/ole">
            <mc:AlternateContent xmlns:mc="http://schemas.openxmlformats.org/markup-compatibility/2006">
              <mc:Choice xmlns:v="urn:schemas-microsoft-com:vml" Requires="v">
                <p:oleObj spid="_x0000_s1037" name="Bitmap Image" r:id="rId5" imgW="9524880" imgH="3171960" progId="Paint.Picture">
                  <p:embed/>
                </p:oleObj>
              </mc:Choice>
              <mc:Fallback>
                <p:oleObj name="Bitmap Image" r:id="rId5" imgW="9524880" imgH="3171960" progId="Paint.Picture">
                  <p:embed/>
                  <p:pic>
                    <p:nvPicPr>
                      <p:cNvPr id="0" name=""/>
                      <p:cNvPicPr/>
                      <p:nvPr/>
                    </p:nvPicPr>
                    <p:blipFill>
                      <a:blip r:embed="rId6"/>
                      <a:stretch>
                        <a:fillRect/>
                      </a:stretch>
                    </p:blipFill>
                    <p:spPr>
                      <a:xfrm>
                        <a:off x="838200" y="1027906"/>
                        <a:ext cx="6808787" cy="2387247"/>
                      </a:xfrm>
                      <a:prstGeom prst="rect">
                        <a:avLst/>
                      </a:prstGeom>
                    </p:spPr>
                  </p:pic>
                </p:oleObj>
              </mc:Fallback>
            </mc:AlternateContent>
          </a:graphicData>
        </a:graphic>
      </p:graphicFrame>
      <p:sp>
        <p:nvSpPr>
          <p:cNvPr id="6" name="Rectangle 5"/>
          <p:cNvSpPr/>
          <p:nvPr/>
        </p:nvSpPr>
        <p:spPr>
          <a:xfrm>
            <a:off x="7728038" y="1027906"/>
            <a:ext cx="3544711" cy="238724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Need 1:3 (333:1000) size slider multiple banner on the upper of product categories, Stores, Slider also link with shop or products. Like the slider shop any meal 50Tk. Then when customer click on the slider customer move to offer meal page. </a:t>
            </a:r>
            <a:endParaRPr lang="en-US" dirty="0"/>
          </a:p>
        </p:txBody>
      </p:sp>
    </p:spTree>
    <p:extLst>
      <p:ext uri="{BB962C8B-B14F-4D97-AF65-F5344CB8AC3E}">
        <p14:creationId xmlns:p14="http://schemas.microsoft.com/office/powerpoint/2010/main" val="158742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38200" y="1690688"/>
            <a:ext cx="9694762" cy="4710060"/>
          </a:xfrm>
          <a:prstGeom prst="rect">
            <a:avLst/>
          </a:prstGeom>
        </p:spPr>
      </p:pic>
      <p:sp>
        <p:nvSpPr>
          <p:cNvPr id="3" name="Title 2"/>
          <p:cNvSpPr>
            <a:spLocks noGrp="1"/>
          </p:cNvSpPr>
          <p:nvPr>
            <p:ph type="title"/>
          </p:nvPr>
        </p:nvSpPr>
        <p:spPr>
          <a:xfrm>
            <a:off x="838200" y="555585"/>
            <a:ext cx="10515600" cy="1135103"/>
          </a:xfrm>
        </p:spPr>
        <p:txBody>
          <a:bodyPr>
            <a:normAutofit fontScale="90000"/>
          </a:bodyPr>
          <a:lstStyle/>
          <a:p>
            <a:r>
              <a:rPr lang="en-US" sz="2000" dirty="0" smtClean="0"/>
              <a:t>Shop like Grocery, Here we want Fresh Groceries. Show all products category: Fruits and Vegs, Meat, Fish etc.  Reference: </a:t>
            </a:r>
            <a:r>
              <a:rPr lang="en-US" sz="2000" dirty="0">
                <a:hlinkClick r:id="rId3"/>
              </a:rPr>
              <a:t>https://grocerapp.pk</a:t>
            </a:r>
            <a:r>
              <a:rPr lang="en-US" sz="2000" dirty="0" smtClean="0">
                <a:hlinkClick r:id="rId3"/>
              </a:rPr>
              <a:t>/</a:t>
            </a:r>
            <a:r>
              <a:rPr lang="en-US" sz="2000" dirty="0" smtClean="0"/>
              <a:t>  </a:t>
            </a:r>
            <a:br>
              <a:rPr lang="en-US" sz="2000" dirty="0" smtClean="0"/>
            </a:br>
            <a:r>
              <a:rPr lang="en-US" sz="2000" dirty="0" smtClean="0"/>
              <a:t/>
            </a:r>
            <a:br>
              <a:rPr lang="en-US" sz="2000" dirty="0" smtClean="0"/>
            </a:br>
            <a:r>
              <a:rPr lang="en-US" sz="3100" b="1" dirty="0" smtClean="0"/>
              <a:t>Fresh Groceries </a:t>
            </a:r>
            <a:br>
              <a:rPr lang="en-US" sz="3100" b="1" dirty="0" smtClean="0"/>
            </a:br>
            <a:r>
              <a:rPr lang="en-US" sz="2000" b="1" dirty="0" smtClean="0"/>
              <a:t>Firm fresh fruits and groceries </a:t>
            </a:r>
            <a:r>
              <a:rPr lang="en-US" sz="2000" b="1" dirty="0" smtClean="0"/>
              <a:t>here.</a:t>
            </a:r>
            <a:r>
              <a:rPr lang="en-US" sz="2000" dirty="0" smtClean="0"/>
              <a:t/>
            </a:r>
            <a:br>
              <a:rPr lang="en-US" sz="2000" dirty="0" smtClean="0"/>
            </a:br>
            <a:endParaRPr lang="en-US" sz="2000" dirty="0"/>
          </a:p>
        </p:txBody>
      </p:sp>
    </p:spTree>
    <p:extLst>
      <p:ext uri="{BB962C8B-B14F-4D97-AF65-F5344CB8AC3E}">
        <p14:creationId xmlns:p14="http://schemas.microsoft.com/office/powerpoint/2010/main" val="388315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Shop name: Home food</a:t>
            </a:r>
            <a:br>
              <a:rPr lang="en-US" dirty="0" smtClean="0"/>
            </a:br>
            <a:r>
              <a:rPr lang="en-US" sz="2200" dirty="0" smtClean="0"/>
              <a:t>Taste</a:t>
            </a:r>
            <a:r>
              <a:rPr lang="en-US" sz="2200" dirty="0"/>
              <a:t>, Hygiene And </a:t>
            </a:r>
            <a:r>
              <a:rPr lang="en-US" sz="2200" dirty="0" smtClean="0"/>
              <a:t>Nutrition Food Reloaded </a:t>
            </a:r>
            <a:r>
              <a:rPr lang="en-US" dirty="0"/>
              <a:t/>
            </a:r>
            <a:br>
              <a:rPr lang="en-US" dirty="0"/>
            </a:br>
            <a:r>
              <a:rPr lang="en-US" sz="2000" dirty="0"/>
              <a:t/>
            </a:r>
            <a:br>
              <a:rPr lang="en-US" sz="2000" dirty="0"/>
            </a:br>
            <a:r>
              <a:rPr lang="en-US" sz="2000" dirty="0"/>
              <a:t> </a:t>
            </a:r>
          </a:p>
        </p:txBody>
      </p:sp>
      <p:pic>
        <p:nvPicPr>
          <p:cNvPr id="4" name="Content Placeholder 3"/>
          <p:cNvPicPr>
            <a:picLocks noGrp="1" noChangeAspect="1"/>
          </p:cNvPicPr>
          <p:nvPr>
            <p:ph idx="1"/>
          </p:nvPr>
        </p:nvPicPr>
        <p:blipFill>
          <a:blip r:embed="rId2"/>
          <a:stretch>
            <a:fillRect/>
          </a:stretch>
        </p:blipFill>
        <p:spPr>
          <a:xfrm>
            <a:off x="838200" y="1859972"/>
            <a:ext cx="9683044" cy="3660294"/>
          </a:xfrm>
          <a:prstGeom prst="rect">
            <a:avLst/>
          </a:prstGeom>
        </p:spPr>
      </p:pic>
    </p:spTree>
    <p:extLst>
      <p:ext uri="{BB962C8B-B14F-4D97-AF65-F5344CB8AC3E}">
        <p14:creationId xmlns:p14="http://schemas.microsoft.com/office/powerpoint/2010/main" val="2207757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512711"/>
            <a:ext cx="12192000" cy="4543282"/>
          </a:xfrm>
          <a:prstGeom prst="rect">
            <a:avLst/>
          </a:prstGeom>
        </p:spPr>
      </p:pic>
      <p:sp>
        <p:nvSpPr>
          <p:cNvPr id="4" name="Title 3"/>
          <p:cNvSpPr>
            <a:spLocks noGrp="1"/>
          </p:cNvSpPr>
          <p:nvPr>
            <p:ph type="title"/>
          </p:nvPr>
        </p:nvSpPr>
        <p:spPr/>
        <p:txBody>
          <a:bodyPr>
            <a:normAutofit/>
          </a:bodyPr>
          <a:lstStyle/>
          <a:p>
            <a:r>
              <a:rPr lang="en-US" b="1" dirty="0"/>
              <a:t>CUSTOMER </a:t>
            </a:r>
            <a:r>
              <a:rPr lang="en-US" b="1" dirty="0" smtClean="0"/>
              <a:t>SPEAK</a:t>
            </a:r>
            <a:r>
              <a:rPr lang="en-US" b="1" dirty="0"/>
              <a:t> </a:t>
            </a:r>
            <a:endParaRPr lang="en-US" dirty="0"/>
          </a:p>
        </p:txBody>
      </p:sp>
    </p:spTree>
    <p:extLst>
      <p:ext uri="{BB962C8B-B14F-4D97-AF65-F5344CB8AC3E}">
        <p14:creationId xmlns:p14="http://schemas.microsoft.com/office/powerpoint/2010/main" val="4286675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Health E-book</a:t>
            </a:r>
            <a:br>
              <a:rPr lang="en-US" b="1" dirty="0" smtClean="0"/>
            </a:br>
            <a:r>
              <a:rPr lang="en-US" sz="2800" b="1" dirty="0" smtClean="0"/>
              <a:t>Blogs // Recipes//News//Photos //Videos </a:t>
            </a:r>
            <a:endParaRPr lang="en-US" sz="2800" dirty="0"/>
          </a:p>
        </p:txBody>
      </p:sp>
      <p:pic>
        <p:nvPicPr>
          <p:cNvPr id="3" name="Picture 2"/>
          <p:cNvPicPr>
            <a:picLocks noChangeAspect="1"/>
          </p:cNvPicPr>
          <p:nvPr/>
        </p:nvPicPr>
        <p:blipFill>
          <a:blip r:embed="rId2"/>
          <a:stretch>
            <a:fillRect/>
          </a:stretch>
        </p:blipFill>
        <p:spPr>
          <a:xfrm>
            <a:off x="499281" y="1690688"/>
            <a:ext cx="11193437" cy="3867690"/>
          </a:xfrm>
          <a:prstGeom prst="rect">
            <a:avLst/>
          </a:prstGeom>
        </p:spPr>
      </p:pic>
    </p:spTree>
    <p:extLst>
      <p:ext uri="{BB962C8B-B14F-4D97-AF65-F5344CB8AC3E}">
        <p14:creationId xmlns:p14="http://schemas.microsoft.com/office/powerpoint/2010/main" val="3494902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Footer: </a:t>
            </a:r>
            <a:endParaRPr lang="en-US" dirty="0"/>
          </a:p>
        </p:txBody>
      </p:sp>
      <p:pic>
        <p:nvPicPr>
          <p:cNvPr id="6" name="Picture 5"/>
          <p:cNvPicPr>
            <a:picLocks noChangeAspect="1"/>
          </p:cNvPicPr>
          <p:nvPr/>
        </p:nvPicPr>
        <p:blipFill>
          <a:blip r:embed="rId2"/>
          <a:stretch>
            <a:fillRect/>
          </a:stretch>
        </p:blipFill>
        <p:spPr>
          <a:xfrm>
            <a:off x="360416" y="1795424"/>
            <a:ext cx="10993384" cy="3086531"/>
          </a:xfrm>
          <a:prstGeom prst="rect">
            <a:avLst/>
          </a:prstGeom>
        </p:spPr>
      </p:pic>
    </p:spTree>
    <p:extLst>
      <p:ext uri="{BB962C8B-B14F-4D97-AF65-F5344CB8AC3E}">
        <p14:creationId xmlns:p14="http://schemas.microsoft.com/office/powerpoint/2010/main" val="27980010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2988</TotalTime>
  <Words>476</Words>
  <Application>Microsoft Office PowerPoint</Application>
  <PresentationFormat>Widescreen</PresentationFormat>
  <Paragraphs>33</Paragraphs>
  <Slides>11</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6" baseType="lpstr">
      <vt:lpstr>Arial</vt:lpstr>
      <vt:lpstr>Calibri</vt:lpstr>
      <vt:lpstr>Calibri Light</vt:lpstr>
      <vt:lpstr>Office Theme</vt:lpstr>
      <vt:lpstr>Bitmap Image</vt:lpstr>
      <vt:lpstr>PowerPoint Presentation</vt:lpstr>
      <vt:lpstr>PowerPoint Presentation</vt:lpstr>
      <vt:lpstr>PowerPoint Presentation</vt:lpstr>
      <vt:lpstr>Slide 1: Popular Items. We want to show here all shops popular items/offer sales/Flash Sales/Hot Deals products. Its work as slider.   </vt:lpstr>
      <vt:lpstr>Shop like Grocery, Here we want Fresh Groceries. Show all products category: Fruits and Vegs, Meat, Fish etc.  Reference: https://grocerapp.pk/    Fresh Groceries  Firm fresh fruits and groceries here. </vt:lpstr>
      <vt:lpstr>Shop name: Home food Taste, Hygiene And Nutrition Food Reloaded    </vt:lpstr>
      <vt:lpstr>CUSTOMER SPEAK </vt:lpstr>
      <vt:lpstr>Health E-book Blogs // Recipes//News//Photos //Videos </vt:lpstr>
      <vt:lpstr>Footer: </vt:lpstr>
      <vt:lpstr>Initially we don’t need all solution. For smooth operations we need to solve as much as possible.</vt:lpstr>
      <vt:lpstr>Delivery charge: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53</cp:revision>
  <dcterms:created xsi:type="dcterms:W3CDTF">2023-12-25T16:44:44Z</dcterms:created>
  <dcterms:modified xsi:type="dcterms:W3CDTF">2024-01-20T14:19:32Z</dcterms:modified>
</cp:coreProperties>
</file>